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1052" r:id="rId5"/>
    <p:sldId id="10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FE11E05-DF78-4EFB-A303-F923A114C637}">
          <p14:sldIdLst>
            <p14:sldId id="1052"/>
            <p14:sldId id="108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501D1C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8" autoAdjust="0"/>
    <p:restoredTop sz="95107" autoAdjust="0"/>
  </p:normalViewPr>
  <p:slideViewPr>
    <p:cSldViewPr snapToGrid="0">
      <p:cViewPr varScale="1">
        <p:scale>
          <a:sx n="67" d="100"/>
          <a:sy n="67" d="100"/>
        </p:scale>
        <p:origin x="848" y="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984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uellette, Nicole V" userId="e2e8ad63-74d3-4b54-9088-4f7f01ebafe3" providerId="ADAL" clId="{50688C4B-0729-4A39-9F94-B46E78FAD9B3}"/>
    <pc:docChg chg="modSld">
      <pc:chgData name="Ouellette, Nicole V" userId="e2e8ad63-74d3-4b54-9088-4f7f01ebafe3" providerId="ADAL" clId="{50688C4B-0729-4A39-9F94-B46E78FAD9B3}" dt="2021-04-23T20:05:06.720" v="1" actId="2711"/>
      <pc:docMkLst>
        <pc:docMk/>
      </pc:docMkLst>
      <pc:sldChg chg="modSp mod">
        <pc:chgData name="Ouellette, Nicole V" userId="e2e8ad63-74d3-4b54-9088-4f7f01ebafe3" providerId="ADAL" clId="{50688C4B-0729-4A39-9F94-B46E78FAD9B3}" dt="2021-04-23T20:05:06.720" v="1" actId="2711"/>
        <pc:sldMkLst>
          <pc:docMk/>
          <pc:sldMk cId="4007164769" sldId="1052"/>
        </pc:sldMkLst>
        <pc:spChg chg="mod">
          <ac:chgData name="Ouellette, Nicole V" userId="e2e8ad63-74d3-4b54-9088-4f7f01ebafe3" providerId="ADAL" clId="{50688C4B-0729-4A39-9F94-B46E78FAD9B3}" dt="2021-04-23T20:04:57.795" v="0" actId="2711"/>
          <ac:spMkLst>
            <pc:docMk/>
            <pc:sldMk cId="4007164769" sldId="1052"/>
            <ac:spMk id="4" creationId="{D3D3C9BC-91BC-4BCE-AF3C-4CF3136D5308}"/>
          </ac:spMkLst>
        </pc:spChg>
        <pc:spChg chg="mod">
          <ac:chgData name="Ouellette, Nicole V" userId="e2e8ad63-74d3-4b54-9088-4f7f01ebafe3" providerId="ADAL" clId="{50688C4B-0729-4A39-9F94-B46E78FAD9B3}" dt="2021-04-23T20:05:06.720" v="1" actId="2711"/>
          <ac:spMkLst>
            <pc:docMk/>
            <pc:sldMk cId="4007164769" sldId="1052"/>
            <ac:spMk id="5" creationId="{CEA3F598-E5F2-4AF2-8AD4-E718B036BF1D}"/>
          </ac:spMkLst>
        </pc:spChg>
      </pc:sldChg>
    </pc:docChg>
  </pc:docChgLst>
  <pc:docChgLst>
    <pc:chgData name="Ouellette, Nicole V" userId="e2e8ad63-74d3-4b54-9088-4f7f01ebafe3" providerId="ADAL" clId="{689BC55E-F15B-4934-9139-70A2F06E1166}"/>
    <pc:docChg chg="undo custSel modSld">
      <pc:chgData name="Ouellette, Nicole V" userId="e2e8ad63-74d3-4b54-9088-4f7f01ebafe3" providerId="ADAL" clId="{689BC55E-F15B-4934-9139-70A2F06E1166}" dt="2021-04-02T02:13:21.243" v="19"/>
      <pc:docMkLst>
        <pc:docMk/>
      </pc:docMkLst>
      <pc:sldChg chg="addSp delSp modSp mod setBg modClrScheme chgLayout">
        <pc:chgData name="Ouellette, Nicole V" userId="e2e8ad63-74d3-4b54-9088-4f7f01ebafe3" providerId="ADAL" clId="{689BC55E-F15B-4934-9139-70A2F06E1166}" dt="2021-04-02T02:13:21.243" v="19"/>
        <pc:sldMkLst>
          <pc:docMk/>
          <pc:sldMk cId="4007164769" sldId="1052"/>
        </pc:sldMkLst>
        <pc:spChg chg="add del mod">
          <ac:chgData name="Ouellette, Nicole V" userId="e2e8ad63-74d3-4b54-9088-4f7f01ebafe3" providerId="ADAL" clId="{689BC55E-F15B-4934-9139-70A2F06E1166}" dt="2021-04-02T02:12:18.813" v="14" actId="6264"/>
          <ac:spMkLst>
            <pc:docMk/>
            <pc:sldMk cId="4007164769" sldId="1052"/>
            <ac:spMk id="2" creationId="{BB8EA1FA-A0C4-472D-94A3-BEF827F0BCE5}"/>
          </ac:spMkLst>
        </pc:spChg>
        <pc:spChg chg="add del mod">
          <ac:chgData name="Ouellette, Nicole V" userId="e2e8ad63-74d3-4b54-9088-4f7f01ebafe3" providerId="ADAL" clId="{689BC55E-F15B-4934-9139-70A2F06E1166}" dt="2021-04-02T02:12:18.813" v="14" actId="6264"/>
          <ac:spMkLst>
            <pc:docMk/>
            <pc:sldMk cId="4007164769" sldId="1052"/>
            <ac:spMk id="3" creationId="{9D8E0F89-CEA7-4C6D-AC6E-F71693136540}"/>
          </ac:spMkLst>
        </pc:spChg>
        <pc:spChg chg="mod ord">
          <ac:chgData name="Ouellette, Nicole V" userId="e2e8ad63-74d3-4b54-9088-4f7f01ebafe3" providerId="ADAL" clId="{689BC55E-F15B-4934-9139-70A2F06E1166}" dt="2021-04-02T02:12:55.762" v="15" actId="16037"/>
          <ac:spMkLst>
            <pc:docMk/>
            <pc:sldMk cId="4007164769" sldId="1052"/>
            <ac:spMk id="4" creationId="{D3D3C9BC-91BC-4BCE-AF3C-4CF3136D5308}"/>
          </ac:spMkLst>
        </pc:spChg>
        <pc:spChg chg="mod ord">
          <ac:chgData name="Ouellette, Nicole V" userId="e2e8ad63-74d3-4b54-9088-4f7f01ebafe3" providerId="ADAL" clId="{689BC55E-F15B-4934-9139-70A2F06E1166}" dt="2021-04-02T02:12:18.813" v="14" actId="6264"/>
          <ac:spMkLst>
            <pc:docMk/>
            <pc:sldMk cId="4007164769" sldId="1052"/>
            <ac:spMk id="5" creationId="{CEA3F598-E5F2-4AF2-8AD4-E718B036BF1D}"/>
          </ac:spMkLst>
        </pc:spChg>
      </pc:sldChg>
      <pc:sldChg chg="modSp mod">
        <pc:chgData name="Ouellette, Nicole V" userId="e2e8ad63-74d3-4b54-9088-4f7f01ebafe3" providerId="ADAL" clId="{689BC55E-F15B-4934-9139-70A2F06E1166}" dt="2021-04-02T02:11:12.941" v="10" actId="2711"/>
        <pc:sldMkLst>
          <pc:docMk/>
          <pc:sldMk cId="2023177571" sldId="1080"/>
        </pc:sldMkLst>
        <pc:spChg chg="mod">
          <ac:chgData name="Ouellette, Nicole V" userId="e2e8ad63-74d3-4b54-9088-4f7f01ebafe3" providerId="ADAL" clId="{689BC55E-F15B-4934-9139-70A2F06E1166}" dt="2021-04-02T02:11:12.941" v="10" actId="2711"/>
          <ac:spMkLst>
            <pc:docMk/>
            <pc:sldMk cId="2023177571" sldId="1080"/>
            <ac:spMk id="4" creationId="{1419EC3B-E85C-4A37-A2DC-CA24266D46E3}"/>
          </ac:spMkLst>
        </pc:spChg>
        <pc:spChg chg="mod">
          <ac:chgData name="Ouellette, Nicole V" userId="e2e8ad63-74d3-4b54-9088-4f7f01ebafe3" providerId="ADAL" clId="{689BC55E-F15B-4934-9139-70A2F06E1166}" dt="2021-04-02T02:09:33.169" v="6" actId="2711"/>
          <ac:spMkLst>
            <pc:docMk/>
            <pc:sldMk cId="2023177571" sldId="1080"/>
            <ac:spMk id="6" creationId="{CE1CE81F-6514-4BC7-B694-1FA2211FF1B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D9E965-686D-43FA-AE59-8A36AE4371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CDB41-0C44-4CF6-83DE-2BF5956FE7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49C9F-0544-43DC-BA0E-46171E0FAD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CB7DE-A9D8-4656-8CEE-722755804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26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2C0B5-31F9-4267-B3AB-7149ABB5FCA6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BEF83-C533-4979-8C9C-1468451E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2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userDrawn="1">
  <p:cSld name="Single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09600" y="1239140"/>
            <a:ext cx="10972800" cy="488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41313" marR="0" lvl="0" indent="-341313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  <a:defRPr sz="24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  <a:defRPr sz="20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2pPr>
            <a:lvl3pPr marL="1371600" marR="0" lvl="2" indent="-319087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  <a:defRPr sz="18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3pPr>
            <a:lvl4pPr marL="1828800" marR="0" lvl="3" indent="-3190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  <a:defRPr sz="1600" b="0" i="0" u="none" strike="noStrike" cap="none">
                <a:solidFill>
                  <a:schemeClr val="dk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4pPr>
            <a:lvl5pPr marL="2286000" marR="0" lvl="4" indent="-319087" algn="l" rtl="0">
              <a:lnSpc>
                <a:spcPct val="173333"/>
              </a:lnSpc>
              <a:spcBef>
                <a:spcPts val="900"/>
              </a:spcBef>
              <a:spcAft>
                <a:spcPts val="0"/>
              </a:spcAft>
              <a:buClr>
                <a:srgbClr val="336699"/>
              </a:buClr>
              <a:buSzPts val="1425"/>
              <a:buFont typeface="Noto Sans Symbols"/>
              <a:buChar char="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Third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6C3FEE-2D3B-4AF3-8EEF-FD39EB1F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7998"/>
            <a:ext cx="10972800" cy="854202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369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 userDrawn="1">
  <p:cSld name="Dual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09600" y="1247686"/>
            <a:ext cx="5394960" cy="487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41313" marR="0" lvl="0" indent="-341313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  <a:defRPr sz="24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  <a:defRPr sz="20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2pPr>
            <a:lvl3pPr marL="1371600" marR="0" lvl="2" indent="-319087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  <a:defRPr sz="18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3pPr>
            <a:lvl4pPr marL="1828800" marR="0" lvl="3" indent="-3190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  <a:defRPr sz="1600" b="0" i="0" u="none" strike="noStrike" cap="none">
                <a:solidFill>
                  <a:schemeClr val="dk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4pPr>
            <a:lvl5pPr marL="2286000" marR="0" lvl="4" indent="-319087" algn="l" rtl="0">
              <a:lnSpc>
                <a:spcPct val="173333"/>
              </a:lnSpc>
              <a:spcBef>
                <a:spcPts val="900"/>
              </a:spcBef>
              <a:spcAft>
                <a:spcPts val="0"/>
              </a:spcAft>
              <a:buClr>
                <a:srgbClr val="336699"/>
              </a:buClr>
              <a:buSzPts val="1425"/>
              <a:buFont typeface="Noto Sans Symbols"/>
              <a:buChar char="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Third level</a:t>
            </a:r>
          </a:p>
        </p:txBody>
      </p:sp>
      <p:sp>
        <p:nvSpPr>
          <p:cNvPr id="4" name="Shape 25">
            <a:extLst>
              <a:ext uri="{FF2B5EF4-FFF2-40B4-BE49-F238E27FC236}">
                <a16:creationId xmlns:a16="http://schemas.microsoft.com/office/drawing/2014/main" id="{38E6DDA7-091F-4B08-8542-0618D28557D6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6187442" y="1247685"/>
            <a:ext cx="5394960" cy="487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41313" marR="0" lvl="0" indent="-341313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  <a:defRPr sz="24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  <a:defRPr sz="20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2pPr>
            <a:lvl3pPr marL="1371600" marR="0" lvl="2" indent="-319087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  <a:defRPr sz="18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3pPr>
            <a:lvl4pPr marL="1828800" marR="0" lvl="3" indent="-3190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  <a:defRPr sz="1600" b="0" i="0" u="none" strike="noStrike" cap="none">
                <a:solidFill>
                  <a:schemeClr val="dk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4pPr>
            <a:lvl5pPr marL="2286000" marR="0" lvl="4" indent="-319087" algn="l" rtl="0">
              <a:lnSpc>
                <a:spcPct val="173333"/>
              </a:lnSpc>
              <a:spcBef>
                <a:spcPts val="900"/>
              </a:spcBef>
              <a:spcAft>
                <a:spcPts val="0"/>
              </a:spcAft>
              <a:buClr>
                <a:srgbClr val="336699"/>
              </a:buClr>
              <a:buSzPts val="1425"/>
              <a:buFont typeface="Noto Sans Symbols"/>
              <a:buChar char="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Third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32F0DA-4FA3-4FD0-BA75-81703C14E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7998"/>
            <a:ext cx="10972800" cy="854202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987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36D207-0181-482F-9D8A-9A7E049D1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7998"/>
            <a:ext cx="10972800" cy="854202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815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25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userDrawn="1">
  <p:cSld name="3_Custom Layou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09600" y="1247686"/>
            <a:ext cx="3566160" cy="487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41313" marR="0" lvl="0" indent="-341313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  <a:defRPr sz="18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  <a:defRPr sz="16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2pPr>
            <a:lvl3pPr marL="1371600" marR="0" lvl="2" indent="-319087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  <a:defRPr sz="14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3pPr>
            <a:lvl4pPr marL="1828800" marR="0" lvl="3" indent="-3190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  <a:defRPr sz="1200" b="0" i="0" u="none" strike="noStrike" cap="none">
                <a:solidFill>
                  <a:schemeClr val="dk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4pPr>
            <a:lvl5pPr marL="2286000" marR="0" lvl="4" indent="-319087" algn="l" rtl="0">
              <a:lnSpc>
                <a:spcPct val="173333"/>
              </a:lnSpc>
              <a:spcBef>
                <a:spcPts val="900"/>
              </a:spcBef>
              <a:spcAft>
                <a:spcPts val="0"/>
              </a:spcAft>
              <a:buClr>
                <a:srgbClr val="336699"/>
              </a:buClr>
              <a:buSzPts val="1425"/>
              <a:buFont typeface="Noto Sans Symbols"/>
              <a:buChar char="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hape 25">
            <a:extLst>
              <a:ext uri="{FF2B5EF4-FFF2-40B4-BE49-F238E27FC236}">
                <a16:creationId xmlns:a16="http://schemas.microsoft.com/office/drawing/2014/main" id="{38E6DDA7-091F-4B08-8542-0618D28557D6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4312920" y="1247686"/>
            <a:ext cx="3566160" cy="487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41313" marR="0" lvl="0" indent="-341313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  <a:defRPr sz="18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  <a:defRPr sz="16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2pPr>
            <a:lvl3pPr marL="1371600" marR="0" lvl="2" indent="-319087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  <a:defRPr sz="14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3pPr>
            <a:lvl4pPr marL="1828800" marR="0" lvl="3" indent="-3190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  <a:defRPr sz="1200" b="0" i="0" u="none" strike="noStrike" cap="none">
                <a:solidFill>
                  <a:schemeClr val="dk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4pPr>
            <a:lvl5pPr marL="2286000" marR="0" lvl="4" indent="-319087" algn="l" rtl="0">
              <a:lnSpc>
                <a:spcPct val="173333"/>
              </a:lnSpc>
              <a:spcBef>
                <a:spcPts val="900"/>
              </a:spcBef>
              <a:spcAft>
                <a:spcPts val="0"/>
              </a:spcAft>
              <a:buClr>
                <a:srgbClr val="336699"/>
              </a:buClr>
              <a:buSzPts val="1425"/>
              <a:buFont typeface="Noto Sans Symbols"/>
              <a:buChar char="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32F0DA-4FA3-4FD0-BA75-81703C14E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7998"/>
            <a:ext cx="10972800" cy="854202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hape 25">
            <a:extLst>
              <a:ext uri="{FF2B5EF4-FFF2-40B4-BE49-F238E27FC236}">
                <a16:creationId xmlns:a16="http://schemas.microsoft.com/office/drawing/2014/main" id="{581B37C2-F0B4-4358-BE25-9EDEB1A7DECC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8016240" y="1247686"/>
            <a:ext cx="3566160" cy="487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341313" marR="0" lvl="0" indent="-341313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  <a:defRPr sz="18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  <a:defRPr sz="16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2pPr>
            <a:lvl3pPr marL="1371600" marR="0" lvl="2" indent="-319087" algn="l" rtl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  <a:defRPr sz="1400" b="0" i="0" u="none" strike="noStrike" cap="none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3pPr>
            <a:lvl4pPr marL="1828800" marR="0" lvl="3" indent="-3190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  <a:defRPr sz="1200" b="0" i="0" u="none" strike="noStrike" cap="none">
                <a:solidFill>
                  <a:schemeClr val="dk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Calibri"/>
                <a:sym typeface="Calibri"/>
              </a:defRPr>
            </a:lvl4pPr>
            <a:lvl5pPr marL="2286000" marR="0" lvl="4" indent="-319087" algn="l" rtl="0">
              <a:lnSpc>
                <a:spcPct val="173333"/>
              </a:lnSpc>
              <a:spcBef>
                <a:spcPts val="900"/>
              </a:spcBef>
              <a:spcAft>
                <a:spcPts val="0"/>
              </a:spcAft>
              <a:buClr>
                <a:srgbClr val="336699"/>
              </a:buClr>
              <a:buSzPts val="1425"/>
              <a:buFont typeface="Noto Sans Symbols"/>
              <a:buChar char="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72035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36D207-0181-482F-9D8A-9A7E049D1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37997"/>
            <a:ext cx="10972800" cy="85420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1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ection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EC08-0B8A-47A9-96C7-8FBE008D5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78139"/>
            <a:ext cx="6509047" cy="876110"/>
          </a:xfrm>
          <a:prstGeom prst="rect">
            <a:avLst/>
          </a:prstGeom>
        </p:spPr>
        <p:txBody>
          <a:bodyPr anchor="b"/>
          <a:lstStyle>
            <a:lvl1pPr algn="l">
              <a:defRPr sz="3600"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D0CF4E-E188-409D-B311-41C0F0492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6324"/>
            <a:ext cx="6509047" cy="6384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519B1C5B-7FD2-4E3E-8967-76C3404E5D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480" y="100832"/>
            <a:ext cx="1659488" cy="1055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6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B6D4F03-3044-46BE-A33C-80703A210914}"/>
              </a:ext>
            </a:extLst>
          </p:cNvPr>
          <p:cNvSpPr/>
          <p:nvPr/>
        </p:nvSpPr>
        <p:spPr>
          <a:xfrm>
            <a:off x="3860805" y="6312346"/>
            <a:ext cx="32624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 R A F T</a:t>
            </a:r>
          </a:p>
        </p:txBody>
      </p:sp>
      <p:sp>
        <p:nvSpPr>
          <p:cNvPr id="12" name="Shape 12"/>
          <p:cNvSpPr/>
          <p:nvPr/>
        </p:nvSpPr>
        <p:spPr>
          <a:xfrm>
            <a:off x="0" y="6413024"/>
            <a:ext cx="12192000" cy="44497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x="11364695" y="6520190"/>
            <a:ext cx="561247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8"/>
              <a:buFont typeface="Arial"/>
              <a:buNone/>
            </a:pPr>
            <a:fld id="{00000000-1234-1234-1234-123412341234}" type="slidenum">
              <a:rPr lang="en-US" sz="788" b="1" i="0" u="none" strike="noStrike" cap="none">
                <a:solidFill>
                  <a:schemeClr val="bg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88"/>
                <a:buFont typeface="Arial"/>
                <a:buNone/>
              </a:pPr>
              <a:t>‹#›</a:t>
            </a:fld>
            <a:endParaRPr sz="788" b="1" i="0" u="none" strike="noStrike" cap="none" dirty="0">
              <a:solidFill>
                <a:schemeClr val="bg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" name="Shape 14"/>
          <p:cNvSpPr txBox="1"/>
          <p:nvPr/>
        </p:nvSpPr>
        <p:spPr>
          <a:xfrm>
            <a:off x="527388" y="6504808"/>
            <a:ext cx="14630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1000" b="1" i="0" u="none" strike="noStrike" cap="none" dirty="0">
                <a:solidFill>
                  <a:srgbClr val="F2F2F2"/>
                </a:solidFill>
                <a:latin typeface="Calibri" panose="020F0502020204030204" pitchFamily="34" charset="0"/>
                <a:ea typeface="EB Garamond"/>
                <a:cs typeface="Calibri" panose="020F0502020204030204" pitchFamily="34" charset="0"/>
                <a:sym typeface="EB Garamond"/>
              </a:rPr>
              <a:t>Fostering Collaboration</a:t>
            </a:r>
            <a:endParaRPr sz="11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cxnSp>
        <p:nvCxnSpPr>
          <p:cNvPr id="15" name="Shape 15"/>
          <p:cNvCxnSpPr/>
          <p:nvPr/>
        </p:nvCxnSpPr>
        <p:spPr>
          <a:xfrm>
            <a:off x="602059" y="1093178"/>
            <a:ext cx="10972800" cy="1588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40D57678-4FA5-4097-B5DF-5BF8ACDE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0104"/>
            <a:ext cx="10965259" cy="909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D4DB29F-4DC7-41D6-9A32-880EF60C1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27174"/>
            <a:ext cx="10965258" cy="494978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rmAutofit/>
          </a:bodyPr>
          <a:lstStyle/>
          <a:p>
            <a:pPr marL="341313" lvl="0" indent="-341313">
              <a:spcAft>
                <a:spcPts val="300"/>
              </a:spcAft>
              <a:buClr>
                <a:srgbClr val="BD891B"/>
              </a:buClr>
              <a:buSzPts val="1800"/>
              <a:buFont typeface="Wingdings" panose="05000000000000000000" pitchFamily="2" charset="2"/>
              <a:buChar char="§"/>
            </a:pPr>
            <a:r>
              <a:rPr lang="en-US" dirty="0"/>
              <a:t>Click to edit Master text styles</a:t>
            </a:r>
          </a:p>
          <a:p>
            <a:pPr marL="914400" lvl="1" indent="-330200">
              <a:spcAft>
                <a:spcPts val="300"/>
              </a:spcAft>
              <a:buClr>
                <a:srgbClr val="BD891B"/>
              </a:buClr>
              <a:buSzPct val="50000"/>
              <a:buFont typeface="Wingdings" panose="05000000000000000000" pitchFamily="2" charset="2"/>
              <a:buChar char="q"/>
            </a:pPr>
            <a:r>
              <a:rPr lang="en-US" dirty="0"/>
              <a:t>Second level</a:t>
            </a:r>
          </a:p>
          <a:p>
            <a:pPr marL="1371600" lvl="2" indent="-319087">
              <a:spcAft>
                <a:spcPts val="300"/>
              </a:spcAft>
              <a:buClr>
                <a:srgbClr val="BD891B"/>
              </a:buClr>
              <a:buSzPts val="1425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1828800" lvl="3" indent="-319087">
              <a:buClr>
                <a:schemeClr val="accent6">
                  <a:lumMod val="50000"/>
                </a:schemeClr>
              </a:buClr>
              <a:buSzPts val="1425"/>
              <a:buFont typeface="Arial" panose="020B0604020202020204" pitchFamily="34" charset="0"/>
              <a:buChar char="•"/>
            </a:pPr>
            <a:r>
              <a:rPr lang="en-US" dirty="0"/>
              <a:t>Fourth level</a:t>
            </a:r>
          </a:p>
        </p:txBody>
      </p:sp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9B812F7D-AA4D-4FAE-AE44-07250D6D90F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021" y="383982"/>
            <a:ext cx="1125219" cy="71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60371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675" r:id="rId3"/>
    <p:sldLayoutId id="2147483681" r:id="rId4"/>
    <p:sldLayoutId id="2147483682" r:id="rId5"/>
    <p:sldLayoutId id="2147483684" r:id="rId6"/>
    <p:sldLayoutId id="2147483685" r:id="rId7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600" b="0" i="0" u="none" strike="noStrike" cap="none">
          <a:solidFill>
            <a:srgbClr val="000000"/>
          </a:solidFill>
          <a:latin typeface="Yu Gothic" panose="020B0400000000000000" pitchFamily="34" charset="-128"/>
          <a:ea typeface="Yu Gothic" panose="020B0400000000000000" pitchFamily="34" charset="-128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0" marR="0" lvl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en-US" sz="2400" b="0" i="0" u="none" strike="noStrike" kern="0" cap="none" noProof="0" dirty="0" smtClean="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Calibri"/>
          <a:sym typeface="Arial"/>
        </a:defRPr>
      </a:lvl1pPr>
      <a:lvl2pPr marL="457200" marR="0" lvl="1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en-US" sz="2000" b="0" i="0" u="none" strike="noStrike" kern="0" cap="none" noProof="0" dirty="0" smtClean="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Calibri"/>
          <a:sym typeface="Arial"/>
        </a:defRPr>
      </a:lvl2pPr>
      <a:lvl3pPr marL="914400" marR="0" lvl="2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en-US" sz="1800" b="0" i="0" u="none" strike="noStrike" kern="0" cap="none" noProof="0" dirty="0" smtClean="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Calibri"/>
          <a:sym typeface="Arial"/>
        </a:defRPr>
      </a:lvl3pPr>
      <a:lvl4pPr marL="1371600" marR="0" lvl="3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en-US" sz="1600" b="0" i="0" u="none" strike="noStrike" kern="0" cap="none" noProof="0" dirty="0" smtClean="0">
          <a:solidFill>
            <a:schemeClr val="dk1"/>
          </a:solidFill>
          <a:latin typeface="Yu Gothic" panose="020B0400000000000000" pitchFamily="34" charset="-128"/>
          <a:ea typeface="Yu Gothic" panose="020B0400000000000000" pitchFamily="34" charset="-128"/>
          <a:cs typeface="Calibri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lang="en-US" sz="1125" b="0" i="0" u="none" strike="noStrike" cap="none" dirty="0" smtClean="0">
          <a:solidFill>
            <a:schemeClr val="dk1"/>
          </a:solidFill>
          <a:latin typeface="Calibri"/>
          <a:ea typeface="Calibri"/>
          <a:cs typeface="Calibri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D3C9BC-91BC-4BCE-AF3C-4CF3136D5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78139"/>
            <a:ext cx="6509047" cy="876110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+mj-lt"/>
              </a:rPr>
              <a:t>Title of presentation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EA3F598-E5F2-4AF2-8AD4-E718B036BF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6324"/>
            <a:ext cx="6509047" cy="638425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0071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9EC3B-E85C-4A37-A2DC-CA24266D4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87475"/>
            <a:ext cx="10972800" cy="5337175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Next Steps: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Do 1 thing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Then do 2 things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Which entail 2 other things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This too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E1CE81F-6514-4BC7-B694-1FA2211F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675" y="228473"/>
            <a:ext cx="10972800" cy="854202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023177571"/>
      </p:ext>
    </p:extLst>
  </p:cSld>
  <p:clrMapOvr>
    <a:masterClrMapping/>
  </p:clrMapOvr>
</p:sld>
</file>

<file path=ppt/theme/theme1.xml><?xml version="1.0" encoding="utf-8"?>
<a:theme xmlns:a="http://schemas.openxmlformats.org/drawingml/2006/main" name="GMHEC Theme">
  <a:themeElements>
    <a:clrScheme name="Custom 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215732"/>
      </a:accent3>
      <a:accent4>
        <a:srgbClr val="8064A2"/>
      </a:accent4>
      <a:accent5>
        <a:srgbClr val="4BACC6"/>
      </a:accent5>
      <a:accent6>
        <a:srgbClr val="516E5A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MHEC Theme" id="{30E48BF7-57A6-44DA-B08E-4452619FBB3F}" vid="{333DB38E-15FB-480C-99A6-4E7F024DF2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F5FBA4B8309E4D963DEBC5E0A843F4" ma:contentTypeVersion="13" ma:contentTypeDescription="Create a new document." ma:contentTypeScope="" ma:versionID="0b2f0077f950291814989ba134a63181">
  <xsd:schema xmlns:xsd="http://www.w3.org/2001/XMLSchema" xmlns:xs="http://www.w3.org/2001/XMLSchema" xmlns:p="http://schemas.microsoft.com/office/2006/metadata/properties" xmlns:ns3="db68b55c-2451-4d4e-9d1f-843a13a47975" xmlns:ns4="e8f34ece-c902-462d-9d2e-28804dbf39b8" targetNamespace="http://schemas.microsoft.com/office/2006/metadata/properties" ma:root="true" ma:fieldsID="d8c538f44720a8b396bd8903d976bdf4" ns3:_="" ns4:_="">
    <xsd:import namespace="db68b55c-2451-4d4e-9d1f-843a13a47975"/>
    <xsd:import namespace="e8f34ece-c902-462d-9d2e-28804dbf39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68b55c-2451-4d4e-9d1f-843a13a47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34ece-c902-462d-9d2e-28804dbf39b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F81DD5-5EE3-4D6E-A9F1-09A405257C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68b55c-2451-4d4e-9d1f-843a13a47975"/>
    <ds:schemaRef ds:uri="e8f34ece-c902-462d-9d2e-28804dbf39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265AFD-6B34-4F9F-A33D-816146453B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ACF5B3-6395-4791-95AD-74C9D974BBCE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e8f34ece-c902-462d-9d2e-28804dbf39b8"/>
    <ds:schemaRef ds:uri="http://purl.org/dc/elements/1.1/"/>
    <ds:schemaRef ds:uri="http://schemas.microsoft.com/office/infopath/2007/PartnerControls"/>
    <ds:schemaRef ds:uri="db68b55c-2451-4d4e-9d1f-843a13a4797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55987</TotalTime>
  <Words>22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Yu Gothic</vt:lpstr>
      <vt:lpstr>Arial</vt:lpstr>
      <vt:lpstr>Calibri</vt:lpstr>
      <vt:lpstr>Calibri Light</vt:lpstr>
      <vt:lpstr>Helvetica Neue</vt:lpstr>
      <vt:lpstr>Noto Sans Symbols</vt:lpstr>
      <vt:lpstr>Wingdings</vt:lpstr>
      <vt:lpstr>GMHEC Theme</vt:lpstr>
      <vt:lpstr>Title of presentation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Sandeep Kapur</dc:creator>
  <cp:lastModifiedBy>Nicole Ouellette</cp:lastModifiedBy>
  <cp:revision>465</cp:revision>
  <cp:lastPrinted>2019-12-04T03:26:11Z</cp:lastPrinted>
  <dcterms:created xsi:type="dcterms:W3CDTF">2018-10-20T00:56:50Z</dcterms:created>
  <dcterms:modified xsi:type="dcterms:W3CDTF">2021-04-23T20:05:08Z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0x010100D2F5FBA4B8309E4D963DEBC5E0A843F4</vt:lpwstr>
  </property>
</Properties>
</file>